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35D406-1DC2-4A48-A818-F14CC924C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B43F39E-C6D7-4EDD-87AC-87E674F6B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DE8677-1562-41C0-B90F-6426BCE1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DD73C39-5976-4DD9-BE1C-C9D097F9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228BE9-10E1-4419-AC1E-11E4A041F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123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561AED-0F38-4925-B85E-801AC610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898FCD3-3E30-4502-BD2A-B212B49D1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66D7C3A-EF17-402B-AA71-9206B3647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F19A27F-0CE5-48C1-9760-3ABC38EB2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5926F5A-4949-4ED4-B490-7A0A2ACE2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099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6A18788-3D96-47F7-A95C-D5BC151660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5DF9D5F-3C6A-4752-90BC-5A6587A1F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08D6299-0E40-4616-BA8E-4A4D04B1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F16D9FD-B533-4BEC-B1D8-DDCD51701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42021DB-07D6-43A6-8B2C-030C81176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552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7A561E-5BA1-429C-B4D9-B2B881468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F0B7B3-BE4A-41EF-BDF2-DC32890B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E7BC6EA-4013-48E0-AC8C-49E37D52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44C30C0-8278-4E9C-BA5E-57626DC3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A168CC9-6308-403D-8F6A-F105E572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34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DF5881-E4B9-4402-87BF-B7489FCCD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331B092-7030-4093-9BD0-062C04B49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4179BE-8892-495B-8A16-CC86DC305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09B3AF1-D246-447D-A6AD-56467985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0B46EDD-1091-469C-8E4A-09A47C0B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741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391876-934B-44AB-9B27-E3BADA7CC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C28794-E048-4331-959A-C2A143FB1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2896D7-28AB-42B6-A457-9C7400CBC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C990FD7-FF7F-4722-8C29-8C29132B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9C9CB25-59F3-4366-B0C4-4DDB50D6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22EA958-9170-4254-B9D0-922770BDA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279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83193D-8776-4C42-A2C1-5A1678C39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04C397-A419-4244-8983-EC1C7E810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D6F2C0-6200-4F28-A82A-5AD4FB25A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1CCFC31-5E64-4AC0-BEA3-F7A99A62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3AD9130-CADF-4D85-9DE0-06D8C7BB2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E69E202-7AB2-4D7E-BC28-5805B4E63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EEC4E29-B400-47F4-933C-17C40BFC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BEA569D-08C7-41C1-9E8E-E1896E63D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974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084513-8293-4BAF-AB8C-CA8273FFB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295FF58-31DC-4B23-B2A0-03F801E3B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4886B21-DAF9-4100-B1CE-DB88E1E9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D984B7B-EF82-46DF-B857-D3C7F9F4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579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FC0D667-43B4-48CE-B9BA-4C81CCA2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F92D354-1269-4238-9414-787AE637F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DA72228-1D2D-4EBF-8B9E-FA2EB5327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719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70EE2D-7CB7-4E49-8495-6B97115B1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7451A1-535C-46E6-A964-16070872D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47ABDC6-3AE7-4DC0-9E50-91BA9D234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62660EB-5AC8-4023-B67D-FA3E37ED7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974ADA3-59F5-497F-8507-CB962263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B23A786-F4C4-4C38-BE14-2ED06191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555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49C783-F813-41BE-9407-5A68CD3A2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D3162BA-038F-4624-94B8-1F27BE262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2937A1A-67B8-4CFD-866E-D7CC29AD0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75C8BB0-CFD6-4F31-9FE4-BB84261BA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16FF1AE-F411-4F89-A3FB-8915BD0E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55B9120-09C1-4C14-AC7D-A537665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556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479A13F-DA2A-46BD-83AA-138FC817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9D11589-3B2A-43F9-8A4A-94D4D4C7A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E936C84-6E30-4411-A7F0-294324353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AD423-9C84-4958-A9AD-C71B709B1D31}" type="datetimeFigureOut">
              <a:rPr lang="nb-NO" smtClean="0"/>
              <a:t>14.04.2021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BEB53B-B583-4225-86D8-922A505E1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FD7347D-422D-4403-8E67-746F135AB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CDBE9-951D-4051-B296-30D0DB9B5D7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236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tLTnamYQM4" TargetMode="External"/><Relationship Id="rId2" Type="http://schemas.openxmlformats.org/officeDocument/2006/relationships/hyperlink" Target="https://www.youtube.com/watch?v=cLvasp4wT9s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9ulK-a-MOd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DE6588-DCFC-4FE4-983E-B9E02249D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Kolmulefiske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BEC86F4-0D00-4326-A0F1-53EB7E97D0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Malvik Rotaryklubb 13.4.2021</a:t>
            </a:r>
          </a:p>
        </p:txBody>
      </p:sp>
    </p:spTree>
    <p:extLst>
      <p:ext uri="{BB962C8B-B14F-4D97-AF65-F5344CB8AC3E}">
        <p14:creationId xmlns:p14="http://schemas.microsoft.com/office/powerpoint/2010/main" val="95302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79B93E2-B095-4C02-8559-6CBBFEB3C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0675"/>
          </a:xfrm>
        </p:spPr>
        <p:txBody>
          <a:bodyPr>
            <a:normAutofit fontScale="90000"/>
          </a:bodyPr>
          <a:lstStyle/>
          <a:p>
            <a:r>
              <a:rPr lang="nb-NO" sz="2800" dirty="0"/>
              <a:t>Kolmulefiske vest av Irland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E289BE-9CDF-4D9A-8145-9FA28256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453" y="828676"/>
            <a:ext cx="11065735" cy="6029324"/>
          </a:xfrm>
        </p:spPr>
        <p:txBody>
          <a:bodyPr>
            <a:normAutofit/>
          </a:bodyPr>
          <a:lstStyle/>
          <a:p>
            <a:r>
              <a:rPr lang="nb-NO" sz="1600" dirty="0"/>
              <a:t>Kolmule hører til torskefamilien. Ca. 0,5 kg og finnes i det nordlige </a:t>
            </a:r>
            <a:r>
              <a:rPr lang="nb-NO" sz="1600" dirty="0" err="1"/>
              <a:t>Atlanterhav</a:t>
            </a:r>
            <a:r>
              <a:rPr lang="nb-NO" sz="1600" dirty="0"/>
              <a:t> og Nordsjøen opp til Trøndelag. Også i Middelhavet. </a:t>
            </a:r>
          </a:p>
          <a:p>
            <a:r>
              <a:rPr lang="nb-NO" sz="1600" dirty="0"/>
              <a:t>Viktig industrifisk til å mel og oljeindustrien. Laksefor. Er også god å spise om en skulle ønske det</a:t>
            </a:r>
          </a:p>
          <a:p>
            <a:r>
              <a:rPr lang="nb-NO" sz="1600" dirty="0"/>
              <a:t>Fisket etter kolmule en forholdsvis kort historie. Startet på 70 tallet etter kollapsen i sildefisket.</a:t>
            </a:r>
          </a:p>
          <a:p>
            <a:r>
              <a:rPr lang="nb-NO" sz="1600" dirty="0"/>
              <a:t>Fisket foregår hovedsakelig i tiden januar - april</a:t>
            </a:r>
          </a:p>
          <a:p>
            <a:r>
              <a:rPr lang="nb-NO" sz="1600" dirty="0"/>
              <a:t>Var til å begynne med et fritt fiske, men er nå regulert med faste kvoter. Norsk kvote ca. 250.000 tonn årlig. Men har nå mista MSC sertifisering (Marine </a:t>
            </a:r>
            <a:r>
              <a:rPr lang="nb-NO" sz="1600" dirty="0" err="1"/>
              <a:t>Stewardship</a:t>
            </a:r>
            <a:r>
              <a:rPr lang="nb-NO" sz="1600" dirty="0"/>
              <a:t> Council). Fisket foregår i internasjonalt farvann, EU sonen og Færøysonen foruten i norsk sone.</a:t>
            </a:r>
          </a:p>
          <a:p>
            <a:r>
              <a:rPr lang="nb-NO" sz="1600" dirty="0"/>
              <a:t>Andre store aktører i fisket er Russland, Færøyane, Island og Nederland</a:t>
            </a:r>
          </a:p>
          <a:p>
            <a:r>
              <a:rPr lang="nb-NO" sz="1600" dirty="0"/>
              <a:t>Fangstverdi ca. 1 milliard</a:t>
            </a:r>
          </a:p>
          <a:p>
            <a:r>
              <a:rPr lang="nb-NO" sz="1600" dirty="0"/>
              <a:t>Fisket starter i januar i internasjonalt farvann på </a:t>
            </a:r>
            <a:r>
              <a:rPr lang="nb-NO" sz="1600" dirty="0" err="1"/>
              <a:t>Porcupine</a:t>
            </a:r>
            <a:r>
              <a:rPr lang="nb-NO" sz="1600" dirty="0"/>
              <a:t> Bank ca. 200 km vest av Irland (54 grader nord og 13 grader vest).                   Meget værhardt område. Etter hvert trekker fisken nordover til Rockall, Færøyane og Nordsjøen.</a:t>
            </a:r>
          </a:p>
          <a:p>
            <a:r>
              <a:rPr lang="nb-NO" sz="1600" dirty="0"/>
              <a:t>Fisket foregår med flytetrål på ca. 500 meters dybde. (havdybde ca. 2.000 meter). </a:t>
            </a:r>
            <a:r>
              <a:rPr lang="nb-NO" sz="1600" dirty="0" err="1"/>
              <a:t>Opning</a:t>
            </a:r>
            <a:r>
              <a:rPr lang="nb-NO" sz="1600" dirty="0"/>
              <a:t> på trålen er ca. 150 x 150 meter dvs. ca. to fotballbaner. </a:t>
            </a:r>
          </a:p>
          <a:p>
            <a:r>
              <a:rPr lang="nb-NO" sz="1600" dirty="0"/>
              <a:t>Trålen er ca. 1.000 meter + wire til fra båt til tråldørene på ca. 800 meter med trålpose på ca. 70-80 meter.</a:t>
            </a:r>
          </a:p>
          <a:p>
            <a:r>
              <a:rPr lang="nb-NO" sz="1600" dirty="0"/>
              <a:t>Trålposen er utstyrt med sensorer som beregner fiskemengden</a:t>
            </a:r>
          </a:p>
          <a:p>
            <a:r>
              <a:rPr lang="nb-NO" sz="1600" dirty="0"/>
              <a:t>Mengde fisk i hvert hiv er ca. 500 – 700 tonn.						</a:t>
            </a:r>
          </a:p>
          <a:p>
            <a:r>
              <a:rPr lang="nb-NO" sz="1600" dirty="0"/>
              <a:t>Fisket foregår med moderne snurpere/trålere som laster ca. 1.500 – 2.000 tonn. Fra Norge ca. 40 båter</a:t>
            </a:r>
          </a:p>
          <a:p>
            <a:r>
              <a:rPr lang="nb-NO" sz="1600" dirty="0"/>
              <a:t>Filmsnutter som viser fisket og hvor værhardt det kan være vest for Irland i januar/februar.</a:t>
            </a:r>
          </a:p>
          <a:p>
            <a:endParaRPr lang="nb-NO" sz="1400" dirty="0"/>
          </a:p>
          <a:p>
            <a:endParaRPr lang="nb-NO" sz="1400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3370B2D5-E900-4614-9D24-4629E880A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3237" y="2943225"/>
            <a:ext cx="952500" cy="900113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A73802AE-5025-46F7-A918-EDD3A982A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4197" y="4914897"/>
            <a:ext cx="1276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6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5FC96E-2977-4DC0-9A9F-D19CDE7E2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Filmsnutter kolmulefiske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96D811F-EEB4-45BE-8061-49ABFAE0B9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nb-NO" dirty="0">
                <a:hlinkClick r:id="rId2"/>
              </a:rPr>
              <a:t>https://www.youtube.com/watch?v=cLvasp4wT9s</a:t>
            </a:r>
            <a:r>
              <a:rPr lang="nb-NO" dirty="0"/>
              <a:t>   kolmulefiske del 2</a:t>
            </a:r>
          </a:p>
          <a:p>
            <a:endParaRPr lang="nb-NO" dirty="0"/>
          </a:p>
          <a:p>
            <a:r>
              <a:rPr lang="nb-NO" dirty="0">
                <a:hlinkClick r:id="rId3"/>
              </a:rPr>
              <a:t>https://youtu.be/ctLTnamYQM4</a:t>
            </a:r>
            <a:endParaRPr lang="nb-NO" dirty="0"/>
          </a:p>
          <a:p>
            <a:r>
              <a:rPr lang="nb-NO" dirty="0"/>
              <a:t>Kolmulefiske del 3</a:t>
            </a:r>
          </a:p>
          <a:p>
            <a:endParaRPr lang="nb-NO" dirty="0"/>
          </a:p>
          <a:p>
            <a:r>
              <a:rPr lang="nb-NO" dirty="0">
                <a:hlinkClick r:id="rId4"/>
              </a:rPr>
              <a:t>https://www.youtube.com/watch?v=9ulK-a-MOd4</a:t>
            </a:r>
            <a:r>
              <a:rPr lang="nb-NO" dirty="0"/>
              <a:t> amatørvideo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FDB75A7-D77B-4188-947B-B837F13C7E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9358" y="1585913"/>
            <a:ext cx="2310626" cy="2600325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8D2DA9F5-DDA0-4405-B4B3-D781DFF76824}"/>
              </a:ext>
            </a:extLst>
          </p:cNvPr>
          <p:cNvSpPr txBox="1"/>
          <p:nvPr/>
        </p:nvSpPr>
        <p:spPr>
          <a:xfrm>
            <a:off x="6829802" y="3563471"/>
            <a:ext cx="47750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dirty="0"/>
              <a:t>Kolmule (</a:t>
            </a:r>
            <a:r>
              <a:rPr lang="nn-NO" dirty="0" err="1"/>
              <a:t>Micromesistius</a:t>
            </a:r>
            <a:r>
              <a:rPr lang="nn-NO" dirty="0"/>
              <a:t> </a:t>
            </a:r>
            <a:r>
              <a:rPr lang="nn-NO" dirty="0" err="1"/>
              <a:t>poutassou</a:t>
            </a:r>
            <a:r>
              <a:rPr lang="nn-NO" dirty="0"/>
              <a:t>) er ein fisk i torskefamilien. Han lever på 200-500 m djupne, og kan bli opptil 50 cm lang. Utbreiingsområdet dekkjer Nord-Atlanteren frå Marokko i sør til Svalbard og Island i nord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9419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398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Kolmulefiske</vt:lpstr>
      <vt:lpstr>Kolmulefiske vest av Irland</vt:lpstr>
      <vt:lpstr>Filmsnutter kolmulefiske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Kolmulefiske</dc:title>
  <dc:creator>Terje Krogset</dc:creator>
  <cp:lastModifiedBy>Terje Krogset</cp:lastModifiedBy>
  <cp:revision>15</cp:revision>
  <dcterms:created xsi:type="dcterms:W3CDTF">2021-03-23T09:48:11Z</dcterms:created>
  <dcterms:modified xsi:type="dcterms:W3CDTF">2021-04-14T06:03:42Z</dcterms:modified>
</cp:coreProperties>
</file>