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94568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917D045-3A4A-4A59-879A-42358FBA53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37959DB-ADBD-4393-B32E-71D2FEDBC2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98F8D6-0795-4A1C-A0CB-23AD7AD59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9A834F5-1F58-4804-B656-58D770407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B1E93B8-C08E-4958-8CBF-34983D029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66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5024DDF-701C-4481-B12B-09E113109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ACD4D91-83ED-4A59-AF41-D9544A2E3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B2C9882-58DD-4B23-808C-D95F3E7F1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45B27B4-7DE5-4387-8D11-243F5FDE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B62DBD-95C5-43E1-B61B-78A8639C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4637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FC33171-8D29-4C49-8EFA-676D949260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E42E88A-40A5-41CE-8D10-E0CBA8284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E94511A-0604-4C60-B6FB-6CD3A1017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CD448DB-FD76-46E0-A29A-B4419A807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FE3CEEE-9C56-443A-A37B-18A1DD072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833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6636C7-62E3-4C87-B9A7-4DA90618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7EEBBD-FAC3-4B7E-BB17-6B355CD41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1534401-49F9-4A75-9FB5-5A44945CA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1F9537A-8062-48F6-8BB1-B658B5BFB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4D43785-5A61-460F-A92F-9C65673A8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138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868807-BD5B-4FB8-B705-604AD6197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2BD69AC-64BB-4C7F-8D74-967524811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FC690BD-30F9-4480-B090-5711B95CB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DDB553A-23B8-4384-88D0-77019451A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89E5EBD-8BFA-4608-A7BD-FD9AE17F6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8730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E0851A-4498-4808-A7F8-3676BED8A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FC3A54C-2A39-411F-A634-264A0DC4E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86B8C2B-AFB8-4F3D-8CCA-44A4376D7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625C746-A385-4C94-A054-C6201B609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DD40D42-AED1-427B-B246-3648AD6E8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0F14E94-1D58-4A97-8D1D-2CF99A631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047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BC0ED4-83DD-461D-B49E-4A5567295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BACD5-9B27-42A7-A9D5-0DF950BB9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12451FF-3A6D-4DD1-84C1-D88262918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A097C21B-65B4-4A4C-A16A-16E6117294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B0B46AA8-E5B2-4A83-997B-0774B745AF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1CC2A151-1672-40C9-9299-92EA84094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14A540C-4323-4577-9FB4-9EF94868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50A9A2C1-F349-495D-88E7-5E738B09D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2067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5EDA779-563B-4B8A-AF55-FDD869402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A84AF9CE-2FAB-4EC4-9DA0-8A1A093D6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A0C8CBA-6967-477C-B851-046D60433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D554165-4A2C-46E9-B50D-0E9E38C9F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972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917B2E82-D6CC-4D5B-B6A2-AB4E54E14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96675ED-6D7F-4199-8D4F-90E7FF780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A534EDC-3196-45D2-A76F-01024139B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4315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4D7C74-FBFE-476E-A436-08726D2FA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8B2683F-C32C-4632-8B2B-7166807FF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ADB34DC-739D-4A4E-8D85-513B2FDD4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5E660B4-ADC9-4D62-A83A-8CBFCD9E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282DA37-E9A2-4425-8B07-D6098F366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BFF2E68-C713-456A-AEED-532DED226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048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678E945-3DD1-48EB-893D-BF1AE842F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94536936-B679-44E3-9748-08508F8FFF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C5FFBE7-32FE-4AA9-B85B-B93A38A35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4F3670B-0E73-49C4-BF4B-EFBB5870A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E35B47D-06A4-4BBC-A910-CA2774D01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CE2A1EC-1959-453B-A2F6-BB431E78F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920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1CB7904-4CBF-421B-B2E1-425E3023D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219DB88-B1B4-4860-BCFF-77ECF002A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3E9625E-1FDD-4314-960C-163A5656C6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AE698-1CE0-492B-A1FB-5AD8FEFAFF0A}" type="datetimeFigureOut">
              <a:rPr lang="nb-NO" smtClean="0"/>
              <a:t>14.01.2021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EAE0072-AAEA-4C4E-9555-E9D437C5B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3BB4E0E-BE80-4E54-8AB0-ADD08B711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8D1E7-1034-4452-B6A7-A355FC461C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3709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40D410-BC25-4219-B434-8D07B4AB2C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NETTMØTE</a:t>
            </a:r>
            <a:br>
              <a:rPr lang="nb-NO" dirty="0"/>
            </a:br>
            <a:r>
              <a:rPr lang="nb-NO" dirty="0"/>
              <a:t>TRONDHEIM ROTARY</a:t>
            </a:r>
            <a:br>
              <a:rPr lang="nb-NO" dirty="0"/>
            </a:br>
            <a:r>
              <a:rPr lang="nb-NO" dirty="0"/>
              <a:t>11.1.2021</a:t>
            </a:r>
          </a:p>
        </p:txBody>
      </p:sp>
    </p:spTree>
    <p:extLst>
      <p:ext uri="{BB962C8B-B14F-4D97-AF65-F5344CB8AC3E}">
        <p14:creationId xmlns:p14="http://schemas.microsoft.com/office/powerpoint/2010/main" val="46327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87866A3-8B6A-460F-AEF3-D0D1E2EF0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291638" cy="806450"/>
          </a:xfrm>
        </p:spPr>
        <p:txBody>
          <a:bodyPr/>
          <a:lstStyle/>
          <a:p>
            <a:r>
              <a:rPr lang="nb-NO" dirty="0"/>
              <a:t>Trondheim </a:t>
            </a:r>
            <a:r>
              <a:rPr lang="nb-NO" dirty="0" err="1"/>
              <a:t>Rotary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B8B932D-C0D6-4329-9812-155FD1DAE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b-NO" dirty="0"/>
              <a:t>16 deltakere. 2 Malvik, 1 Lade, 2 fra India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dirty="0"/>
              <a:t>Trondheim har som oss nettmøter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dirty="0"/>
              <a:t>TRK håper å starte med fysiske møter i starten på </a:t>
            </a:r>
            <a:r>
              <a:rPr lang="nb-NO" dirty="0" err="1"/>
              <a:t>febr</a:t>
            </a:r>
            <a:r>
              <a:rPr lang="nb-NO" dirty="0"/>
              <a:t>, men er klar på at det er situasjonen som bestemmer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dirty="0"/>
              <a:t>3 min ved Tor Olsen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dirty="0"/>
              <a:t>3 min bør handle om </a:t>
            </a:r>
            <a:r>
              <a:rPr lang="nb-NO" dirty="0" err="1"/>
              <a:t>Rotarysaker</a:t>
            </a:r>
            <a:endParaRPr lang="nb-NO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nb-NO" dirty="0"/>
              <a:t>Kan ta opp prosjekter, bemanning på prosjekter, medlemsøkning </a:t>
            </a:r>
            <a:r>
              <a:rPr lang="nb-NO" dirty="0" err="1"/>
              <a:t>osv</a:t>
            </a:r>
            <a:endParaRPr lang="nb-NO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nb-NO" dirty="0"/>
              <a:t>TRK har 44 medl. Snitt alder er 71,3 år. Eldst er 88 år, yngst er 36 år, Snitt </a:t>
            </a:r>
            <a:r>
              <a:rPr lang="nb-NO" dirty="0" err="1"/>
              <a:t>medl</a:t>
            </a:r>
            <a:r>
              <a:rPr lang="nb-NO" dirty="0"/>
              <a:t> 19,5 år</a:t>
            </a:r>
          </a:p>
          <a:p>
            <a:pPr marL="457200" lvl="1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01962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1C50C1-FF88-4179-9CC5-FD140922D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Foredrag ved Karita </a:t>
            </a:r>
            <a:r>
              <a:rPr lang="nb-NO" dirty="0" err="1"/>
              <a:t>Ratna</a:t>
            </a:r>
            <a:r>
              <a:rPr lang="nb-NO" dirty="0"/>
              <a:t> ( India 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8EBB519-F4F1-4E7D-B649-4B4B4B74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Organisasjonen CWC er en upolitisk organisasjon som jobber for barns utvikling i India – spesielt i området Karnataka sør-vest i India.</a:t>
            </a:r>
          </a:p>
          <a:p>
            <a:r>
              <a:rPr lang="nb-NO" dirty="0" err="1"/>
              <a:t>Centralt</a:t>
            </a:r>
            <a:r>
              <a:rPr lang="nb-NO" dirty="0"/>
              <a:t> i arbeidet:</a:t>
            </a:r>
          </a:p>
          <a:p>
            <a:pPr lvl="1"/>
            <a:r>
              <a:rPr lang="nb-NO" dirty="0"/>
              <a:t>Barna . Den neste generasjonen</a:t>
            </a:r>
          </a:p>
          <a:p>
            <a:pPr lvl="1"/>
            <a:r>
              <a:rPr lang="nb-NO" dirty="0" err="1"/>
              <a:t>Meneskerettigheter</a:t>
            </a:r>
            <a:endParaRPr lang="nb-NO" dirty="0"/>
          </a:p>
          <a:p>
            <a:pPr lvl="1"/>
            <a:r>
              <a:rPr lang="nb-NO" dirty="0"/>
              <a:t>Ikke voldelige samfunn</a:t>
            </a:r>
          </a:p>
          <a:p>
            <a:pPr lvl="1"/>
            <a:r>
              <a:rPr lang="nb-NO" dirty="0"/>
              <a:t>Alle valg avgjøres med flertall</a:t>
            </a:r>
          </a:p>
          <a:p>
            <a:r>
              <a:rPr lang="nb-NO" dirty="0"/>
              <a:t>Utdannelse står sentralt slik at barna kan ta vare på seg selv og samtidig kan lære å argumentere for endring.</a:t>
            </a:r>
          </a:p>
          <a:p>
            <a:r>
              <a:rPr lang="nb-NO" dirty="0"/>
              <a:t>Landsbyer som kan klare seg selv og være bærekraftige.</a:t>
            </a:r>
          </a:p>
          <a:p>
            <a:pPr lvl="1"/>
            <a:endParaRPr lang="nb-NO" dirty="0"/>
          </a:p>
          <a:p>
            <a:pPr marL="457200" lvl="1" indent="0">
              <a:buNone/>
            </a:pPr>
            <a:endParaRPr lang="nb-NO" dirty="0"/>
          </a:p>
          <a:p>
            <a:pPr marL="457200" lvl="1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69234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B9CBAB2-80B1-441F-8F3E-E299E5A92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Foredrag ved Karita </a:t>
            </a:r>
            <a:r>
              <a:rPr lang="nb-NO" dirty="0" err="1"/>
              <a:t>Ratna</a:t>
            </a:r>
            <a:r>
              <a:rPr lang="nb-NO" dirty="0"/>
              <a:t> ( India ) 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32CD9C7-308D-4053-A982-B6C53E44B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Stor bekymring for Covid-19</a:t>
            </a:r>
          </a:p>
          <a:p>
            <a:endParaRPr lang="nb-NO" dirty="0"/>
          </a:p>
          <a:p>
            <a:pPr lvl="1"/>
            <a:r>
              <a:rPr lang="nb-NO" dirty="0"/>
              <a:t>Økt fattigdom</a:t>
            </a:r>
          </a:p>
          <a:p>
            <a:pPr lvl="1"/>
            <a:r>
              <a:rPr lang="nb-NO" dirty="0"/>
              <a:t>Matmangel </a:t>
            </a:r>
          </a:p>
          <a:p>
            <a:pPr lvl="1"/>
            <a:r>
              <a:rPr lang="nb-NO" dirty="0"/>
              <a:t>Landbruk kollapser</a:t>
            </a:r>
          </a:p>
          <a:p>
            <a:pPr lvl="1"/>
            <a:r>
              <a:rPr lang="nb-NO" dirty="0"/>
              <a:t>Utdanning kollapser</a:t>
            </a:r>
          </a:p>
          <a:p>
            <a:pPr lvl="1"/>
            <a:r>
              <a:rPr lang="nb-NO" dirty="0"/>
              <a:t>Barneekteskap øker</a:t>
            </a:r>
          </a:p>
          <a:p>
            <a:pPr lvl="1"/>
            <a:r>
              <a:rPr lang="nb-NO" dirty="0"/>
              <a:t>Umyndiggjøring av arbeidere</a:t>
            </a:r>
          </a:p>
          <a:p>
            <a:pPr lvl="1"/>
            <a:r>
              <a:rPr lang="nb-NO" dirty="0"/>
              <a:t>Økt arbeidsledighet</a:t>
            </a:r>
          </a:p>
          <a:p>
            <a:pPr lvl="1"/>
            <a:r>
              <a:rPr lang="nb-NO" dirty="0"/>
              <a:t>Trusler mot demokratiet </a:t>
            </a:r>
          </a:p>
          <a:p>
            <a:pPr lvl="1"/>
            <a:r>
              <a:rPr lang="nb-NO" dirty="0"/>
              <a:t>Økt privatisering</a:t>
            </a:r>
          </a:p>
        </p:txBody>
      </p:sp>
    </p:spTree>
    <p:extLst>
      <p:ext uri="{BB962C8B-B14F-4D97-AF65-F5344CB8AC3E}">
        <p14:creationId xmlns:p14="http://schemas.microsoft.com/office/powerpoint/2010/main" val="115025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ECD4E7-1952-4FD4-BD96-AABA6DDDE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Foredrag ved Karita </a:t>
            </a:r>
            <a:r>
              <a:rPr lang="nb-NO" dirty="0" err="1"/>
              <a:t>Ratna</a:t>
            </a:r>
            <a:r>
              <a:rPr lang="nb-NO" dirty="0"/>
              <a:t> ( India ) 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43E4A2C-8A3D-4092-ABC1-3D7554218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Jobber mye med utdannings sentre. Viste noen bilder av store campusområder.</a:t>
            </a:r>
          </a:p>
          <a:p>
            <a:r>
              <a:rPr lang="nb-NO" dirty="0"/>
              <a:t>Bekymringen øker kraftig i forhold til alle manglene. Spesielt øker bekymringen hos barna – den neste generasjon.</a:t>
            </a:r>
          </a:p>
          <a:p>
            <a:r>
              <a:rPr lang="nb-NO" dirty="0"/>
              <a:t>Barna organiserer seg og tar saker direkte til lokale myndigheter</a:t>
            </a:r>
          </a:p>
          <a:p>
            <a:r>
              <a:rPr lang="nb-NO" dirty="0"/>
              <a:t>Barna forlanger også i økende grad respons tilbake på saker de fremmer.</a:t>
            </a:r>
          </a:p>
          <a:p>
            <a:endParaRPr lang="nb-NO" dirty="0"/>
          </a:p>
          <a:p>
            <a:r>
              <a:rPr lang="nb-NO" dirty="0"/>
              <a:t>Utover dette bilder av utbygging </a:t>
            </a:r>
            <a:r>
              <a:rPr lang="nb-NO"/>
              <a:t>av skoleområder.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19329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276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Office-tema</vt:lpstr>
      <vt:lpstr>NETTMØTE TRONDHEIM ROTARY 11.1.2021</vt:lpstr>
      <vt:lpstr>Trondheim Rotary</vt:lpstr>
      <vt:lpstr>Foredrag ved Karita Ratna ( India )</vt:lpstr>
      <vt:lpstr>Foredrag ved Karita Ratna ( India ) forts.</vt:lpstr>
      <vt:lpstr>Foredrag ved Karita Ratna ( India ) forts.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NETTMØTE TRONDHEIM ROTARY 11.1.2021</dc:title>
  <dc:creator>Erlend Risvoll</dc:creator>
  <cp:lastModifiedBy>Terje Krogset</cp:lastModifiedBy>
  <cp:revision>3</cp:revision>
  <cp:lastPrinted>2021-01-14T10:54:59Z</cp:lastPrinted>
  <dcterms:created xsi:type="dcterms:W3CDTF">2021-01-11T13:38:07Z</dcterms:created>
  <dcterms:modified xsi:type="dcterms:W3CDTF">2021-01-14T10:56:06Z</dcterms:modified>
</cp:coreProperties>
</file>